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314" r:id="rId3"/>
    <p:sldId id="343" r:id="rId4"/>
    <p:sldId id="332" r:id="rId5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89" autoAdjust="0"/>
  </p:normalViewPr>
  <p:slideViewPr>
    <p:cSldViewPr>
      <p:cViewPr>
        <p:scale>
          <a:sx n="89" d="100"/>
          <a:sy n="89" d="100"/>
        </p:scale>
        <p:origin x="-300" y="-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F3D6CFA1-BFCB-4290-B2F4-3DCAACC4D912}" type="datetimeFigureOut">
              <a:rPr lang="en-US"/>
              <a:pPr>
                <a:defRPr/>
              </a:pPr>
              <a:t>1/16/2013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73287F5E-CC43-4292-8104-7CAD542AB8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320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36297964-2222-4396-9F35-BFD13B6AC250}" type="datetimeFigureOut">
              <a:rPr lang="en-US"/>
              <a:pPr>
                <a:defRPr/>
              </a:pPr>
              <a:t>1/16/2013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F7FEE52C-A38B-49CF-A46F-BC96817E21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017057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9A1385-2E65-4EF6-A152-96ABF785EAD6}" type="datetimeFigureOut">
              <a:rPr lang="en-US"/>
              <a:pPr>
                <a:defRPr/>
              </a:pPr>
              <a:t>1/16/2013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F94800-78B4-4925-9598-0473645660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FDE81E-4998-459A-9719-BB4D5CAFC480}" type="datetimeFigureOut">
              <a:rPr lang="en-US"/>
              <a:pPr>
                <a:defRPr/>
              </a:pPr>
              <a:t>1/16/2013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1DA771-FEC7-4C8C-B4AD-16B5DC2B80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36924F-BCD7-452C-8DD6-B525BE546D43}" type="datetimeFigureOut">
              <a:rPr lang="en-US"/>
              <a:pPr>
                <a:defRPr/>
              </a:pPr>
              <a:t>1/16/2013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ECAECC-CD0A-4713-B366-50FEF1F86E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7B47C5-D6BE-4C82-9ABB-7FAA7E0B1C43}" type="datetimeFigureOut">
              <a:rPr lang="en-US"/>
              <a:pPr>
                <a:defRPr/>
              </a:pPr>
              <a:t>1/16/2013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6CD0D3-70D7-46D2-AD2C-2F81D2AE57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6E11AA-45DC-4CB4-8D38-0189F1C5623D}" type="datetimeFigureOut">
              <a:rPr lang="en-US"/>
              <a:pPr>
                <a:defRPr/>
              </a:pPr>
              <a:t>1/16/2013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8A8123-218A-49A6-9B9F-AD9DF718C6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2CC383-A58B-4EA9-A886-61328D039EE7}" type="datetimeFigureOut">
              <a:rPr lang="en-US"/>
              <a:pPr>
                <a:defRPr/>
              </a:pPr>
              <a:t>1/16/2013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3BF12C-EAFE-4534-951D-DB108FBCAD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9CD042-BCBD-4F42-AB85-00B8A9BD6DB5}" type="datetimeFigureOut">
              <a:rPr lang="en-US"/>
              <a:pPr>
                <a:defRPr/>
              </a:pPr>
              <a:t>1/16/2013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6B1D4C-DDE4-43EF-83BE-DC1A225F7C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39165C-0725-4956-BC35-6876A88DE20C}" type="datetimeFigureOut">
              <a:rPr lang="en-US"/>
              <a:pPr>
                <a:defRPr/>
              </a:pPr>
              <a:t>1/16/2013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E7E406-D818-4273-AECF-CBC8709563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5A0345-61FF-4F71-B0CE-5641D44CF84A}" type="datetimeFigureOut">
              <a:rPr lang="en-US"/>
              <a:pPr>
                <a:defRPr/>
              </a:pPr>
              <a:t>1/16/2013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A180CE-C4BF-4C90-96E9-CB0A7071B8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74B93F-E95E-427B-AC70-F5295FA22297}" type="datetimeFigureOut">
              <a:rPr lang="en-US"/>
              <a:pPr>
                <a:defRPr/>
              </a:pPr>
              <a:t>1/16/2013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E223F2-DF4B-44AF-B89A-17C15261C4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E20845-88DD-423C-A185-2131F5694C22}" type="datetimeFigureOut">
              <a:rPr lang="en-US"/>
              <a:pPr>
                <a:defRPr/>
              </a:pPr>
              <a:t>1/16/2013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9923C7-2DB6-44C3-9A80-6976D16BDA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2A0CF8C-99EA-41BA-91BF-ACECC7538648}" type="datetimeFigureOut">
              <a:rPr lang="en-US"/>
              <a:pPr>
                <a:defRPr/>
              </a:pPr>
              <a:t>1/16/2013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4CFE325-9A2A-4D18-B7DE-412B36B19F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3886200" y="990600"/>
            <a:ext cx="4800600" cy="1314450"/>
          </a:xfrm>
        </p:spPr>
        <p:txBody>
          <a:bodyPr/>
          <a:lstStyle/>
          <a:p>
            <a:pPr eaLnBrk="1" hangingPunct="1"/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Refund Card Updates</a:t>
            </a:r>
            <a:endParaRPr lang="en-US" dirty="0" smtClean="0"/>
          </a:p>
        </p:txBody>
      </p:sp>
      <p:pic>
        <p:nvPicPr>
          <p:cNvPr id="2051" name="Picture 4" descr="IMGP3683v2.jpg"/>
          <p:cNvPicPr>
            <a:picLocks noChangeAspect="1"/>
          </p:cNvPicPr>
          <p:nvPr/>
        </p:nvPicPr>
        <p:blipFill>
          <a:blip r:embed="rId2" cstate="print">
            <a:lum bright="14000"/>
          </a:blip>
          <a:srcRect/>
          <a:stretch>
            <a:fillRect/>
          </a:stretch>
        </p:blipFill>
        <p:spPr bwMode="auto">
          <a:xfrm>
            <a:off x="0" y="685800"/>
            <a:ext cx="3756025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0" y="6248400"/>
            <a:ext cx="3733800" cy="609600"/>
          </a:xfrm>
          <a:prstGeom prst="rect">
            <a:avLst/>
          </a:prstGeom>
          <a:solidFill>
            <a:schemeClr val="bg2">
              <a:lumMod val="7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3733800" cy="609600"/>
          </a:xfrm>
          <a:prstGeom prst="rect">
            <a:avLst/>
          </a:prstGeom>
          <a:solidFill>
            <a:schemeClr val="bg2">
              <a:lumMod val="7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Title 3"/>
          <p:cNvSpPr>
            <a:spLocks noGrp="1"/>
          </p:cNvSpPr>
          <p:nvPr>
            <p:ph type="subTitle" idx="1"/>
          </p:nvPr>
        </p:nvSpPr>
        <p:spPr>
          <a:xfrm>
            <a:off x="3810000" y="3733800"/>
            <a:ext cx="5334000" cy="1752600"/>
          </a:xfrm>
        </p:spPr>
        <p:txBody>
          <a:bodyPr rtlCol="0">
            <a:normAutofit fontScale="82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>
                <a:solidFill>
                  <a:schemeClr val="tx1"/>
                </a:solidFill>
              </a:rPr>
              <a:t>Presented </a:t>
            </a:r>
            <a:r>
              <a:rPr lang="en-US" dirty="0">
                <a:solidFill>
                  <a:schemeClr val="tx1"/>
                </a:solidFill>
              </a:rPr>
              <a:t>by </a:t>
            </a:r>
            <a:r>
              <a:rPr lang="en-US" dirty="0" smtClean="0">
                <a:solidFill>
                  <a:schemeClr val="tx1"/>
                </a:solidFill>
              </a:rPr>
              <a:t>Bobbie Swafford</a:t>
            </a:r>
            <a:r>
              <a:rPr lang="en-US" dirty="0">
                <a:solidFill>
                  <a:schemeClr val="tx1"/>
                </a:solidFill>
              </a:rPr>
              <a:t/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Customer Service Division</a:t>
            </a:r>
            <a:r>
              <a:rPr lang="en-US" dirty="0">
                <a:solidFill>
                  <a:schemeClr val="tx1"/>
                </a:solidFill>
              </a:rPr>
              <a:t/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Louisiana Department of Revenue</a:t>
            </a:r>
            <a:r>
              <a:rPr lang="en-US" b="1" dirty="0">
                <a:solidFill>
                  <a:schemeClr val="tx1"/>
                </a:solidFill>
              </a:rPr>
              <a:t/>
            </a:r>
            <a:br>
              <a:rPr lang="en-US" b="1" dirty="0">
                <a:solidFill>
                  <a:schemeClr val="tx1"/>
                </a:solidFill>
              </a:rPr>
            </a:br>
            <a:r>
              <a:rPr lang="en-US" sz="3600" dirty="0"/>
              <a:t/>
            </a:r>
            <a:br>
              <a:rPr lang="en-US" sz="3600" dirty="0"/>
            </a:b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685800"/>
            <a:ext cx="3810000" cy="5486400"/>
          </a:xfrm>
          <a:prstGeom prst="rect">
            <a:avLst/>
          </a:prstGeom>
          <a:solidFill>
            <a:schemeClr val="bg1">
              <a:alpha val="33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343150"/>
            <a:ext cx="9058275" cy="451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838200" y="304800"/>
            <a:ext cx="7315200" cy="58477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marL="342900" indent="-342900" algn="ctr"/>
            <a:r>
              <a:rPr lang="en-US" sz="3200" i="1" dirty="0" smtClean="0"/>
              <a:t>Refund </a:t>
            </a:r>
            <a:r>
              <a:rPr lang="en-US" sz="3200" i="1" dirty="0" smtClean="0"/>
              <a:t>Options</a:t>
            </a:r>
            <a:endParaRPr lang="en-US" sz="3200" i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Louisiana Citizens Insurance Credit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LDR </a:t>
            </a:r>
            <a:r>
              <a:rPr lang="en-US" dirty="0" smtClean="0"/>
              <a:t>has created an </a:t>
            </a:r>
            <a:r>
              <a:rPr lang="en-US" dirty="0" smtClean="0"/>
              <a:t>application to file the </a:t>
            </a:r>
            <a:r>
              <a:rPr lang="en-US" i="1" dirty="0" smtClean="0"/>
              <a:t>R-540INS - Refund Request of LA Citizens for Property Insurance-Individual </a:t>
            </a:r>
            <a:r>
              <a:rPr lang="en-US" dirty="0" smtClean="0"/>
              <a:t>electronically on our </a:t>
            </a:r>
            <a:r>
              <a:rPr lang="en-US" dirty="0" smtClean="0"/>
              <a:t>website </a:t>
            </a:r>
            <a:r>
              <a:rPr lang="en-US" dirty="0" smtClean="0"/>
              <a:t>for 2013</a:t>
            </a:r>
            <a:r>
              <a:rPr lang="en-US" dirty="0" smtClean="0"/>
              <a:t>. </a:t>
            </a:r>
          </a:p>
          <a:p>
            <a:pPr lvl="1"/>
            <a:r>
              <a:rPr lang="en-US" i="1" dirty="0" smtClean="0"/>
              <a:t>Refunds can be issued direct deposit, paper check or </a:t>
            </a:r>
            <a:r>
              <a:rPr lang="en-US" i="1" dirty="0" err="1" smtClean="0"/>
              <a:t>MyRefund</a:t>
            </a:r>
            <a:r>
              <a:rPr lang="en-US" i="1" dirty="0" smtClean="0"/>
              <a:t> card</a:t>
            </a:r>
          </a:p>
          <a:p>
            <a:pPr lvl="1"/>
            <a:r>
              <a:rPr lang="en-US" i="1" dirty="0" smtClean="0"/>
              <a:t>Paper returns will have the option of check or </a:t>
            </a:r>
            <a:r>
              <a:rPr lang="en-US" i="1" dirty="0" err="1" smtClean="0"/>
              <a:t>MyRefund</a:t>
            </a:r>
            <a:r>
              <a:rPr lang="en-US" i="1" dirty="0" smtClean="0"/>
              <a:t> card.</a:t>
            </a:r>
            <a:endParaRPr lang="en-US" i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143000"/>
          </a:xfrm>
        </p:spPr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599"/>
          </a:xfrm>
        </p:spPr>
        <p:txBody>
          <a:bodyPr/>
          <a:lstStyle/>
          <a:p>
            <a:endParaRPr lang="en-US" dirty="0" smtClean="0"/>
          </a:p>
          <a:p>
            <a:pPr lvl="1"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621</TotalTime>
  <Words>64</Words>
  <Application>Microsoft Office PowerPoint</Application>
  <PresentationFormat>On-screen Show (4:3)</PresentationFormat>
  <Paragraphs>8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Refund Card Updates</vt:lpstr>
      <vt:lpstr>PowerPoint Presentation</vt:lpstr>
      <vt:lpstr>Louisiana Citizens Insurance Credit</vt:lpstr>
      <vt:lpstr>Questions?</vt:lpstr>
    </vt:vector>
  </TitlesOfParts>
  <Company>Louisiana Department of Revenue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gallam</dc:creator>
  <cp:lastModifiedBy>LDR_User</cp:lastModifiedBy>
  <cp:revision>45</cp:revision>
  <cp:lastPrinted>2013-01-17T00:03:17Z</cp:lastPrinted>
  <dcterms:created xsi:type="dcterms:W3CDTF">2010-11-29T18:19:15Z</dcterms:created>
  <dcterms:modified xsi:type="dcterms:W3CDTF">2013-01-17T00:05:36Z</dcterms:modified>
</cp:coreProperties>
</file>